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2568" y="5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039F-6171-4ACC-B22A-29C23968CC2D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30B59-95C0-446F-9695-2A8CAF3E75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0540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039F-6171-4ACC-B22A-29C23968CC2D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30B59-95C0-446F-9695-2A8CAF3E75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8555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039F-6171-4ACC-B22A-29C23968CC2D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30B59-95C0-446F-9695-2A8CAF3E75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085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039F-6171-4ACC-B22A-29C23968CC2D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30B59-95C0-446F-9695-2A8CAF3E75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6522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039F-6171-4ACC-B22A-29C23968CC2D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30B59-95C0-446F-9695-2A8CAF3E75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1211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039F-6171-4ACC-B22A-29C23968CC2D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30B59-95C0-446F-9695-2A8CAF3E75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132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039F-6171-4ACC-B22A-29C23968CC2D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30B59-95C0-446F-9695-2A8CAF3E75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001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039F-6171-4ACC-B22A-29C23968CC2D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30B59-95C0-446F-9695-2A8CAF3E75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496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039F-6171-4ACC-B22A-29C23968CC2D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30B59-95C0-446F-9695-2A8CAF3E75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28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039F-6171-4ACC-B22A-29C23968CC2D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30B59-95C0-446F-9695-2A8CAF3E75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934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039F-6171-4ACC-B22A-29C23968CC2D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30B59-95C0-446F-9695-2A8CAF3E75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805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8039F-6171-4ACC-B22A-29C23968CC2D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30B59-95C0-446F-9695-2A8CAF3E75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5092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936" y="7092280"/>
            <a:ext cx="2520577" cy="178074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76672" y="6372200"/>
            <a:ext cx="35892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66"/>
                </a:solidFill>
              </a:rPr>
              <a:t>“The task of being a parent is huge, and that is on a good day when life is going well?”</a:t>
            </a:r>
          </a:p>
          <a:p>
            <a:endParaRPr lang="en-GB" sz="1400" b="1" dirty="0">
              <a:solidFill>
                <a:srgbClr val="FF0066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1487" y="395536"/>
            <a:ext cx="6397873" cy="7879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		Parents &amp; Grandparents</a:t>
            </a:r>
          </a:p>
          <a:p>
            <a:pPr algn="ctr"/>
            <a:r>
              <a:rPr lang="en-GB" sz="2800" b="1" dirty="0">
                <a:solidFill>
                  <a:schemeClr val="accent3">
                    <a:lumMod val="75000"/>
                  </a:schemeClr>
                </a:solidFill>
              </a:rPr>
              <a:t>		Sudbury Gainsborough WI</a:t>
            </a:r>
          </a:p>
          <a:p>
            <a:pPr algn="ctr"/>
            <a:r>
              <a:rPr lang="en-GB" dirty="0"/>
              <a:t>		Presents</a:t>
            </a:r>
          </a:p>
          <a:p>
            <a:pPr algn="ctr"/>
            <a:endParaRPr lang="en-GB" dirty="0"/>
          </a:p>
          <a:p>
            <a:pPr algn="ctr"/>
            <a:r>
              <a:rPr lang="en-GB" sz="2000" b="1" dirty="0"/>
              <a:t>		 An evening with</a:t>
            </a:r>
          </a:p>
          <a:p>
            <a:pPr algn="ctr"/>
            <a:r>
              <a:rPr lang="en-GB" sz="2800" b="1" dirty="0">
                <a:solidFill>
                  <a:srgbClr val="FF0066"/>
                </a:solidFill>
              </a:rPr>
              <a:t> 		Dr Beth Mosley MBE</a:t>
            </a:r>
          </a:p>
          <a:p>
            <a:pPr algn="ctr"/>
            <a:r>
              <a:rPr lang="en-GB" dirty="0"/>
              <a:t>		</a:t>
            </a:r>
            <a:r>
              <a:rPr lang="en-GB" sz="2000" dirty="0"/>
              <a:t>Consultant Clinical Psychologist</a:t>
            </a:r>
          </a:p>
          <a:p>
            <a:endParaRPr lang="en-GB" sz="2000" dirty="0"/>
          </a:p>
          <a:p>
            <a:r>
              <a:rPr lang="en-GB" sz="2000" dirty="0">
                <a:solidFill>
                  <a:srgbClr val="FF0066"/>
                </a:solidFill>
              </a:rPr>
              <a:t>How do we help our children and grandchildren better navigate a fast-changing world? So that they not only </a:t>
            </a:r>
            <a:r>
              <a:rPr lang="en-GB" sz="2000" b="1" dirty="0">
                <a:solidFill>
                  <a:srgbClr val="FF0066"/>
                </a:solidFill>
              </a:rPr>
              <a:t>survive</a:t>
            </a:r>
            <a:r>
              <a:rPr lang="en-GB" sz="2000" dirty="0">
                <a:solidFill>
                  <a:srgbClr val="FF0066"/>
                </a:solidFill>
              </a:rPr>
              <a:t>, but </a:t>
            </a:r>
            <a:r>
              <a:rPr lang="en-GB" sz="2000" b="1" dirty="0">
                <a:solidFill>
                  <a:srgbClr val="FF0066"/>
                </a:solidFill>
              </a:rPr>
              <a:t>thrive</a:t>
            </a:r>
            <a:r>
              <a:rPr lang="en-GB" sz="2000" dirty="0">
                <a:solidFill>
                  <a:srgbClr val="FF0066"/>
                </a:solidFill>
              </a:rPr>
              <a:t>.</a:t>
            </a:r>
          </a:p>
          <a:p>
            <a:endParaRPr lang="en-GB" sz="1200" dirty="0"/>
          </a:p>
          <a:p>
            <a:pPr algn="ctr"/>
            <a:r>
              <a:rPr lang="en-GB" sz="2800" b="1" dirty="0"/>
              <a:t>Wednesday, 12 November 2025</a:t>
            </a:r>
          </a:p>
          <a:p>
            <a:pPr algn="ctr"/>
            <a:r>
              <a:rPr lang="en-GB" sz="2000" b="1" dirty="0"/>
              <a:t>7.30pm-9.30pm</a:t>
            </a:r>
          </a:p>
          <a:p>
            <a:pPr algn="ctr"/>
            <a:r>
              <a:rPr lang="en-GB" sz="2000" dirty="0"/>
              <a:t>Talk and Q&amp;A, book signing  -  Sudbury Town Hall</a:t>
            </a:r>
            <a:endParaRPr lang="en-GB" dirty="0"/>
          </a:p>
          <a:p>
            <a:endParaRPr lang="en-GB" dirty="0"/>
          </a:p>
          <a:p>
            <a:r>
              <a:rPr lang="en-GB" dirty="0"/>
              <a:t>Tickets £5.00 (to include refreshments)</a:t>
            </a:r>
          </a:p>
          <a:p>
            <a:r>
              <a:rPr lang="en-GB" dirty="0"/>
              <a:t>Tickets available from </a:t>
            </a:r>
            <a:r>
              <a:rPr lang="en-GB" dirty="0" err="1"/>
              <a:t>Ticketsource</a:t>
            </a:r>
            <a:r>
              <a:rPr lang="en-GB" dirty="0"/>
              <a:t> website– search Dr Beth Mosely to find the event.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188640" y="158367"/>
            <a:ext cx="6480720" cy="8812530"/>
          </a:xfrm>
          <a:prstGeom prst="rect">
            <a:avLst/>
          </a:prstGeom>
          <a:noFill/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87" y="395536"/>
            <a:ext cx="2077393" cy="23762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E6ED621-1397-87EF-7492-5B296D92094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87" y="7596335"/>
            <a:ext cx="2581449" cy="1276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280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M Newell</cp:lastModifiedBy>
  <cp:revision>9</cp:revision>
  <dcterms:created xsi:type="dcterms:W3CDTF">2025-08-12T11:11:40Z</dcterms:created>
  <dcterms:modified xsi:type="dcterms:W3CDTF">2025-09-11T09:45:50Z</dcterms:modified>
</cp:coreProperties>
</file>